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60" r:id="rId3"/>
    <p:sldId id="261" r:id="rId4"/>
    <p:sldId id="262" r:id="rId5"/>
    <p:sldId id="263" r:id="rId6"/>
  </p:sldIdLst>
  <p:sldSz cx="9144000" cy="5143500" type="screen16x9"/>
  <p:notesSz cx="6858000" cy="9144000"/>
  <p:embeddedFontLst>
    <p:embeddedFont>
      <p:font typeface="Lato" panose="020F0502020204030203" pitchFamily="34" charset="0"/>
      <p:regular r:id="rId8"/>
      <p:bold r:id="rId9"/>
      <p:italic r:id="rId10"/>
      <p:boldItalic r:id="rId11"/>
    </p:embeddedFont>
    <p:embeddedFont>
      <p:font typeface="Montserrat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acf36e2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acf36e2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977b5a26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2977b5a26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c328bf4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1c328bf4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1c328bf40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1c328bf40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045250" y="1104900"/>
            <a:ext cx="59697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Queries And Propositions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1290525" y="3924925"/>
            <a:ext cx="72642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Edwin Ramos, Michael Chang, Jay Mistry, Akashdeep Singh, Diyor Zoirov, Carlos Salinas, Bing Gao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Jay Custom Propositions and Queries Mp4</a:t>
            </a: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Project3_Jay_Mistry_Queries">
            <a:hlinkClick r:id="" action="ppaction://media"/>
            <a:extLst>
              <a:ext uri="{FF2B5EF4-FFF2-40B4-BE49-F238E27FC236}">
                <a16:creationId xmlns:a16="http://schemas.microsoft.com/office/drawing/2014/main" id="{A4C2010F-B4ED-C6C9-9E27-AA2DBAF2A0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3712" y="1099863"/>
            <a:ext cx="6425175" cy="36141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5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Jay Custom Propositions and Queries</a:t>
            </a:r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1"/>
          </p:nvPr>
        </p:nvSpPr>
        <p:spPr>
          <a:xfrm>
            <a:off x="1297500" y="1096075"/>
            <a:ext cx="5196300" cy="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108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en" sz="1400"/>
              <a:t>Proposition: How many instructors are in each department? </a:t>
            </a:r>
            <a:endParaRPr sz="1400"/>
          </a:p>
          <a:p>
            <a:pPr marL="457200" lvl="0" indent="-31083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Tables Involved: Data.Class &amp; Data.Course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74175"/>
            <a:ext cx="5344999" cy="165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3100" y="1974175"/>
            <a:ext cx="3185940" cy="30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Jay Custom Propositions and Queries</a:t>
            </a: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body" idx="1"/>
          </p:nvPr>
        </p:nvSpPr>
        <p:spPr>
          <a:xfrm>
            <a:off x="1233000" y="1010350"/>
            <a:ext cx="7103400" cy="10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/>
              <a:t>Proposition: Shows the name of the Instructors who teach Online classes and the number of total students enrolled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Tables Involved: Data.Class, Data.Instructor and Data.ModeOfInstruction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66850"/>
            <a:ext cx="5067300" cy="225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2100" y="2166850"/>
            <a:ext cx="3619499" cy="27108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Jay Custom Propositions and Queries</a:t>
            </a:r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xfrm>
            <a:off x="1297500" y="1021050"/>
            <a:ext cx="6953400" cy="10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/>
              <a:t>Proposition: Show which rooms the instructors are teaching in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Tables Involved: Data.Class, Data.Instructor, Data.Building &amp; Data.BuildingRoom</a:t>
            </a:r>
            <a:endParaRPr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77550"/>
            <a:ext cx="5991225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6025" y="2177550"/>
            <a:ext cx="2695575" cy="27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129</Words>
  <Application>Microsoft Office PowerPoint</Application>
  <PresentationFormat>On-screen Show (16:9)</PresentationFormat>
  <Paragraphs>14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Lato</vt:lpstr>
      <vt:lpstr>Montserrat</vt:lpstr>
      <vt:lpstr>Arial</vt:lpstr>
      <vt:lpstr>Focus</vt:lpstr>
      <vt:lpstr>Project 3 Procedures Custom Queries And Propositions</vt:lpstr>
      <vt:lpstr>Jay Custom Propositions and Queries Mp4</vt:lpstr>
      <vt:lpstr>Jay Custom Propositions and Queries</vt:lpstr>
      <vt:lpstr>Jay Custom Propositions and Queries</vt:lpstr>
      <vt:lpstr>Jay Custom Propositions and Queries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 Procedures Custom Queries And Propositions</dc:title>
  <cp:lastModifiedBy>Jay Mistry</cp:lastModifiedBy>
  <cp:revision>2</cp:revision>
  <dcterms:modified xsi:type="dcterms:W3CDTF">2022-05-26T14:46:42Z</dcterms:modified>
</cp:coreProperties>
</file>